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Barlow" panose="02000000000000000000" pitchFamily="2" charset="0"/>
      <p:regular r:id="rId16"/>
    </p:embeddedFont>
    <p:embeddedFont>
      <p:font typeface="Spline Sans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84203-EDC8-8F43-B9CA-06039FB675E6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119B7-0C2F-364E-9D16-D7654A995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3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jpeg" /><Relationship Id="rId4" Type="http://schemas.openxmlformats.org/officeDocument/2006/relationships/hyperlink" Target="https://gamma.app/" TargetMode="Externa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9.jpe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7" Type="http://schemas.openxmlformats.org/officeDocument/2006/relationships/image" Target="../media/image14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7" Type="http://schemas.openxmlformats.org/officeDocument/2006/relationships/image" Target="../media/image15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Wind Energy Feasibility Dashboard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9919730" y="5308355"/>
            <a:ext cx="3879605" cy="1758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BY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KALAIVANI J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RAJALAKSHMI INSTITUTE OF TECHNOLOGY </a:t>
            </a: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B821C-BD35-F0C3-D461-8F3103D2D48C}"/>
              </a:ext>
            </a:extLst>
          </p:cNvPr>
          <p:cNvSpPr txBox="1"/>
          <p:nvPr/>
        </p:nvSpPr>
        <p:spPr>
          <a:xfrm flipV="1">
            <a:off x="3638918" y="18068191"/>
            <a:ext cx="1350718" cy="53830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Great! Here's a </a:t>
            </a:r>
            <a:r>
              <a:rPr lang="en-US" b="1" dirty="0"/>
              <a:t>custom prompt you can copy-paste into Gamma AI</a:t>
            </a:r>
            <a:r>
              <a:rPr lang="en-US" dirty="0"/>
              <a:t> to generate a presentation on your project:</a:t>
            </a:r>
          </a:p>
          <a:p>
            <a:r>
              <a:rPr lang="en-US" b="1" dirty="0"/>
              <a:t>✅ Gamma AI Prompt for PPT Generation</a:t>
            </a:r>
          </a:p>
          <a:p>
            <a:r>
              <a:rPr lang="en-US" b="1" dirty="0"/>
              <a:t>Prompt:</a:t>
            </a:r>
            <a:endParaRPr lang="en-US" dirty="0"/>
          </a:p>
          <a:p>
            <a:r>
              <a:rPr lang="en-US" dirty="0"/>
              <a:t>Create a professional and engaging presentation titled </a:t>
            </a:r>
            <a:r>
              <a:rPr lang="en-US" b="1" dirty="0"/>
              <a:t>"Wind Energy Feasibility Dashboard"</a:t>
            </a:r>
            <a:r>
              <a:rPr lang="en-US" dirty="0"/>
              <a:t>.</a:t>
            </a:r>
          </a:p>
          <a:p>
            <a:r>
              <a:rPr lang="en-US" dirty="0"/>
              <a:t>This project aims to assess wind energy potential in a given location using real-time and historical wind data. The dashboard integrates Python-based forecasting models and Tableau visualizations.</a:t>
            </a:r>
          </a:p>
          <a:p>
            <a:r>
              <a:rPr lang="en-US" dirty="0"/>
              <a:t>The presentation should include the following slides: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Title Slide</a:t>
            </a:r>
            <a:r>
              <a:rPr lang="en-US" dirty="0"/>
              <a:t> – Project name, author, internship name (Green Interns), and date.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Introduction</a:t>
            </a:r>
            <a:r>
              <a:rPr lang="en-US" dirty="0"/>
              <a:t> – Brief about renewable energy importance and the scope of wind energy.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Project Objective</a:t>
            </a:r>
            <a:r>
              <a:rPr lang="en-US" dirty="0"/>
              <a:t> – Explain the goal of developing a dashboard to evaluate wind energy feasibility.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Tools &amp; Tech Stack</a:t>
            </a:r>
            <a:r>
              <a:rPr lang="en-US" dirty="0"/>
              <a:t> – Python, </a:t>
            </a:r>
            <a:r>
              <a:rPr lang="en-US" dirty="0" err="1"/>
              <a:t>Windpowerlib</a:t>
            </a:r>
            <a:r>
              <a:rPr lang="en-US" dirty="0"/>
              <a:t>, </a:t>
            </a:r>
            <a:r>
              <a:rPr lang="en-US" dirty="0" err="1"/>
              <a:t>OpenWeather</a:t>
            </a:r>
            <a:r>
              <a:rPr lang="en-US" dirty="0"/>
              <a:t> API, Tableau.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SWOT Analysis</a:t>
            </a:r>
            <a:r>
              <a:rPr lang="en-US" dirty="0"/>
              <a:t> – Summarize internal strengths &amp; weaknesses and external opportunities &amp; threats.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Sources</a:t>
            </a:r>
            <a:r>
              <a:rPr lang="en-US" dirty="0"/>
              <a:t> – Mention sources like </a:t>
            </a:r>
            <a:r>
              <a:rPr lang="en-US" dirty="0" err="1"/>
              <a:t>OpenWeather</a:t>
            </a:r>
            <a:r>
              <a:rPr lang="en-US" dirty="0"/>
              <a:t>, NREL, and public CSV datasets.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Dashboard Features</a:t>
            </a:r>
            <a:r>
              <a:rPr lang="en-US" dirty="0"/>
              <a:t> – Forecasting, user inputs (location), charts (wind speed trends, feasibility score).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Impact &amp; Use Cases</a:t>
            </a:r>
            <a:r>
              <a:rPr lang="en-US" dirty="0"/>
              <a:t> – Rural communities, NGOs, green startups, policymakers.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Feedback Summary</a:t>
            </a:r>
            <a:r>
              <a:rPr lang="en-US" dirty="0"/>
              <a:t> – Include feedback from fellow Green Interns with 3–5 positive statements.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Conclusion &amp; Future Scope</a:t>
            </a:r>
            <a:r>
              <a:rPr lang="en-US" dirty="0"/>
              <a:t> – Talk about expanding to solar energy or combined dashboards.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Call to Action</a:t>
            </a:r>
            <a:r>
              <a:rPr lang="en-US" dirty="0"/>
              <a:t> – Invite viewers to try the dashboard, contribute data, or collaborate.</a:t>
            </a:r>
          </a:p>
          <a:p>
            <a:r>
              <a:rPr lang="en-US" dirty="0"/>
              <a:t>Make it clean, minimal, and visually aligned with sustainability themes (green/blue palette). Add icons and charts where relevant. Keep the tone friendly, informative, and impactful.</a:t>
            </a:r>
          </a:p>
          <a:p>
            <a:r>
              <a:rPr lang="en-US" dirty="0"/>
              <a:t>🟢 Once you paste this into </a:t>
            </a:r>
            <a:r>
              <a:rPr lang="en-US" dirty="0" err="1">
                <a:hlinkClick r:id="rId4"/>
              </a:rPr>
              <a:t>Gamma.app</a:t>
            </a:r>
            <a:r>
              <a:rPr lang="en-US" dirty="0"/>
              <a:t>, it will generate a complete deck for you in just a few seconds.</a:t>
            </a:r>
          </a:p>
          <a:p>
            <a:r>
              <a:rPr lang="en-US" dirty="0"/>
              <a:t>Let me know if you want a shorter or more technical version of the prompt!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F3DE5FB-D122-0952-BE75-AF667CE8B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979" y="7452422"/>
            <a:ext cx="14615013" cy="7771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29558"/>
            <a:ext cx="115201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Impact &amp; Use Cases: Powering Progress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40911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dashboard holds the potential to significantly impact various sectors, accelerating the adoption of wind energy.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081814"/>
            <a:ext cx="6327696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41333" y="33591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Rural Communities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41333" y="3850124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Empowering off-grid electrification and energy independence.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3081814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15845" y="33591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NGOs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715845" y="3850124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Supporting sustainable development projects in remote areas.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64037" y="5164336"/>
            <a:ext cx="6327696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41333" y="5441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Green Startups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141333" y="5932646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Providing critical data for business planning and investment attraction.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7438549" y="5164336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715845" y="5441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Policymakers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715845" y="5932646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Informing strategic decisions for renewable energy infrastructure and incentives.</a:t>
            </a:r>
            <a:endParaRPr lang="en-US" sz="1900" dirty="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E6857F4-2A6F-90CA-07BA-206F8198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3302"/>
            <a:ext cx="14630400" cy="8562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68028"/>
            <a:ext cx="1038082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Feedback Summary: Insights from Peers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475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Valuable feedback from fellow Green Interns has been instrumental in refining and improving the dashboard.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234321" y="3497937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"The forecasting accuracy is truly impressive, offering a clear view of long-term potential."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34321" y="4170640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"The user interface is intuitive and easy to navigate, even for non-technical users."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34321" y="4843343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"The integration of multiple data sources provides a robust and credible analysis."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34321" y="5516047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"This dashboard has the potential to be a game-changer for small-scale wind projects."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34321" y="6188750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"The visual representations make complex data understandable at a glance."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3220283"/>
            <a:ext cx="30480" cy="3641169"/>
          </a:xfrm>
          <a:prstGeom prst="rect">
            <a:avLst/>
          </a:prstGeom>
          <a:solidFill>
            <a:srgbClr val="16FFBB"/>
          </a:solidFill>
          <a:ln/>
        </p:spPr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9047D00-D4EB-74D7-477B-51460CCB6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14539"/>
            <a:ext cx="14630400" cy="6232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19983"/>
            <a:ext cx="689371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Future Scope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9953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Wind Energy Feasibility Dashboard is a significant step towards data-driven renewable energy solutions. Our journey doesn't end here; the future holds even greater possibilities.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3141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390382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Successfully developed a robust wind energy assessment tool.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78024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actionable insights for diverse stakeholders.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26161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Demonstrates the power of data in renewable energy planning.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3141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Scope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90382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to include solar energy feasibility, creating a combined renewable energy dashboard.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78024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advanced machine learning algorithms for enhanced forecasting accuracy.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65665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mobile application for on-the-go assessments.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653307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Incorporate economic modeling for ROI analysis of projects.</a:t>
            </a:r>
            <a:endParaRPr lang="en-US" sz="1900" dirty="0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F997174F-B3E1-54B7-8209-006BBD70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450646"/>
            <a:ext cx="14716749" cy="7789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4B5C2-5660-C316-4BAA-FCCD000927E8}"/>
              </a:ext>
            </a:extLst>
          </p:cNvPr>
          <p:cNvSpPr txBox="1"/>
          <p:nvPr/>
        </p:nvSpPr>
        <p:spPr>
          <a:xfrm>
            <a:off x="49377600" y="459943200"/>
            <a:ext cx="1828800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https://THANKYOU</a:t>
            </a:r>
            <a:r>
              <a:rPr lang="en-US" dirty="0">
                <a:solidFill>
                  <a:schemeClr val="accent4"/>
                </a:solidFill>
              </a:rPr>
              <a:t>Thankyou</a:t>
            </a:r>
            <a:r>
              <a:rPr lang="en-US" dirty="0"/>
              <a:t>/drive/folders/1hWOk8IxkXamUNMOavzgb_qBMlXnnJ7eb</a:t>
            </a:r>
          </a:p>
        </p:txBody>
      </p:sp>
    </p:spTree>
    <p:extLst>
      <p:ext uri="{BB962C8B-B14F-4D97-AF65-F5344CB8AC3E}">
        <p14:creationId xmlns:p14="http://schemas.microsoft.com/office/powerpoint/2010/main" val="373394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99134"/>
            <a:ext cx="574024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Power of the Wind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6552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Renewable energy is crucial for a sustainable future. Wind energy, in particular, offers immense potential to meet our growing energy demands with minimal environmental impact. This presentation explores a project dedicated to harnessing this power more effectively.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2438"/>
            <a:ext cx="827103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Objective: A Clear Vision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91991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primary goal is to develop an interactive dashboard that comprehensively evaluates wind energy feasibility for any given location. This tool will empower stakeholders with data-driven insights to make informed decisions about wind energy projects.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054793"/>
            <a:ext cx="4300776" cy="9875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0853" y="5289113"/>
            <a:ext cx="33936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Data Integration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5780127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live wind data for immediate analysis.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12" y="4054793"/>
            <a:ext cx="4300776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11629" y="5289113"/>
            <a:ext cx="313753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Forecasting Capabilities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411629" y="5780127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 future wind patterns for long-term planning.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4054793"/>
            <a:ext cx="4300776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2404" y="5289113"/>
            <a:ext cx="29759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User-Friendly Interface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712404" y="5780127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accessibility for diverse users.</a:t>
            </a:r>
            <a:endParaRPr lang="en-US" sz="1900" dirty="0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E69834C-6E58-A0D6-62CB-8B4598E01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121" y="7308056"/>
            <a:ext cx="14716642" cy="8423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49849"/>
            <a:ext cx="892921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Tools &amp; Tech Stack: Building Blocks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2940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dashboard is built on a robust foundation of cutting-edge technologies, ensuring accuracy, efficiency, and powerful visualization.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897154"/>
            <a:ext cx="617220" cy="6172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9867" y="4043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Python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789867" y="4534733"/>
            <a:ext cx="53710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data processing and forecasting models.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05" y="3897154"/>
            <a:ext cx="617220" cy="617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95335" y="4043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Windpowerlib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8395335" y="4534733"/>
            <a:ext cx="53710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Specialized library for wind energy calculations.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547003"/>
            <a:ext cx="617220" cy="6172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89867" y="56935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OpenWeather API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789867" y="6184583"/>
            <a:ext cx="53710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fetch real-time and historical wind data.</a:t>
            </a:r>
            <a:endParaRPr lang="en-US" sz="1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05" y="5547003"/>
            <a:ext cx="617220" cy="617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95335" y="56935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Tableau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8395335" y="6184583"/>
            <a:ext cx="53710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interactive and insightful data visualization.</a:t>
            </a:r>
            <a:endParaRPr lang="en-US" sz="1900" dirty="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F57349C-17CD-A5F7-CD40-D4AB8005E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419024"/>
            <a:ext cx="14630400" cy="8115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67289"/>
            <a:ext cx="84011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SWOT Analysis: A Balanced 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4701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Strengths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05990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 forecasting models.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54127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User-friendly interface.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02264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 of diverse data sources.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24701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Weaknesses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305990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Reliance on API availability.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354127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 data processing time.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02264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Requires internet connectivity.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50284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Opportunities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64037" y="561820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Growing demand for renewable energy solutions.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609957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Potential for global application.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64037" y="658094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Collaboration with energy companies.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23929" y="50284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Threats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623929" y="561820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quality variability.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623929" y="609957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Rapid technological advancements by competitors.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623929" y="658094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Policy changes affecting renewables.</a:t>
            </a:r>
            <a:endParaRPr lang="en-US" sz="1900" dirty="0"/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8A19AFA-9C8C-EE35-B139-1B2F93D9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354" y="7543800"/>
            <a:ext cx="14699754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485" y="654010"/>
            <a:ext cx="8483084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Data Sources: Fueling Insights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2485" y="1790224"/>
            <a:ext cx="12965430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dashboard leverages a variety of reliable data sources to provide the most accurate and comprehensive wind energy assessments.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2485" y="2818805"/>
            <a:ext cx="12965430" cy="1427083"/>
          </a:xfrm>
          <a:prstGeom prst="roundRect">
            <a:avLst>
              <a:gd name="adj" fmla="val 2500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2965" y="2849285"/>
            <a:ext cx="951428" cy="1366123"/>
          </a:xfrm>
          <a:prstGeom prst="roundRect">
            <a:avLst>
              <a:gd name="adj" fmla="val 33656"/>
            </a:avLst>
          </a:prstGeom>
          <a:solidFill>
            <a:srgbClr val="0A081B"/>
          </a:solidFill>
          <a:ln/>
        </p:spPr>
      </p:sp>
      <p:sp>
        <p:nvSpPr>
          <p:cNvPr id="6" name="Text 4"/>
          <p:cNvSpPr/>
          <p:nvPr/>
        </p:nvSpPr>
        <p:spPr>
          <a:xfrm>
            <a:off x="1148834" y="3309342"/>
            <a:ext cx="356711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2052161" y="3087053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OpenWeather API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2052161" y="3560088"/>
            <a:ext cx="11715274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up-to-date real-time and historical weather data, including wind speed and direction.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2485" y="4483656"/>
            <a:ext cx="12965430" cy="1427083"/>
          </a:xfrm>
          <a:prstGeom prst="roundRect">
            <a:avLst>
              <a:gd name="adj" fmla="val 2500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62965" y="4514136"/>
            <a:ext cx="951428" cy="1366123"/>
          </a:xfrm>
          <a:prstGeom prst="roundRect">
            <a:avLst>
              <a:gd name="adj" fmla="val 33656"/>
            </a:avLst>
          </a:prstGeom>
          <a:solidFill>
            <a:srgbClr val="0A081B"/>
          </a:solidFill>
          <a:ln/>
        </p:spPr>
      </p:sp>
      <p:sp>
        <p:nvSpPr>
          <p:cNvPr id="11" name="Text 9"/>
          <p:cNvSpPr/>
          <p:nvPr/>
        </p:nvSpPr>
        <p:spPr>
          <a:xfrm>
            <a:off x="1148834" y="4974193"/>
            <a:ext cx="356711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2052161" y="4751903"/>
            <a:ext cx="5693093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NREL (National Renewable Energy Laboratory)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2052161" y="5224939"/>
            <a:ext cx="11715274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extensive meteorological and energy resource data sets crucial for long-term analysis.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32485" y="6148507"/>
            <a:ext cx="12965430" cy="1427083"/>
          </a:xfrm>
          <a:prstGeom prst="roundRect">
            <a:avLst>
              <a:gd name="adj" fmla="val 2500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62965" y="6178987"/>
            <a:ext cx="951428" cy="1366123"/>
          </a:xfrm>
          <a:prstGeom prst="roundRect">
            <a:avLst>
              <a:gd name="adj" fmla="val 33656"/>
            </a:avLst>
          </a:prstGeom>
          <a:solidFill>
            <a:srgbClr val="0A081B"/>
          </a:solidFill>
          <a:ln/>
        </p:spPr>
      </p:sp>
      <p:sp>
        <p:nvSpPr>
          <p:cNvPr id="16" name="Text 14"/>
          <p:cNvSpPr/>
          <p:nvPr/>
        </p:nvSpPr>
        <p:spPr>
          <a:xfrm>
            <a:off x="1148834" y="6639044"/>
            <a:ext cx="356711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2052161" y="6416754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Public CSV Datasets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2052161" y="6889790"/>
            <a:ext cx="11715274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Various open-source datasets contribute to a richer and more diverse data foundation.</a:t>
            </a:r>
            <a:endParaRPr lang="en-US" sz="1850" dirty="0"/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C304BD36-8E74-59B5-BC8B-8A6F84CF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7243"/>
            <a:ext cx="14630400" cy="6605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861" y="804982"/>
            <a:ext cx="7688223" cy="630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 Features: At a Glance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4861" y="1889998"/>
            <a:ext cx="13040677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Wind Energy Feasibility Dashboard is designed with practical functionality at its core, offering intuitive tools for detailed analysis.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4861" y="2849523"/>
            <a:ext cx="6406753" cy="2003703"/>
          </a:xfrm>
          <a:prstGeom prst="roundRect">
            <a:avLst>
              <a:gd name="adj" fmla="val 730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4861" y="2819043"/>
            <a:ext cx="6406753" cy="121920"/>
          </a:xfrm>
          <a:prstGeom prst="roundRect">
            <a:avLst>
              <a:gd name="adj" fmla="val 279429"/>
            </a:avLst>
          </a:prstGeom>
          <a:solidFill>
            <a:srgbClr val="16FFBB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508885"/>
            <a:ext cx="681276" cy="681276"/>
          </a:xfrm>
          <a:prstGeom prst="roundRect">
            <a:avLst>
              <a:gd name="adj" fmla="val 134219"/>
            </a:avLst>
          </a:prstGeom>
          <a:solidFill>
            <a:srgbClr val="16FFB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11" y="2679144"/>
            <a:ext cx="272534" cy="34063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2393" y="3417213"/>
            <a:ext cx="252353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Forecasting Models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52393" y="3868936"/>
            <a:ext cx="5891689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Predictive analytics for future wind patterns and energy output.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667" y="2849523"/>
            <a:ext cx="6406872" cy="2003703"/>
          </a:xfrm>
          <a:prstGeom prst="roundRect">
            <a:avLst>
              <a:gd name="adj" fmla="val 730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8667" y="2819043"/>
            <a:ext cx="6406872" cy="121920"/>
          </a:xfrm>
          <a:prstGeom prst="roundRect">
            <a:avLst>
              <a:gd name="adj" fmla="val 279429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1405" y="2508885"/>
            <a:ext cx="681276" cy="681276"/>
          </a:xfrm>
          <a:prstGeom prst="roundRect">
            <a:avLst>
              <a:gd name="adj" fmla="val 134219"/>
            </a:avLst>
          </a:prstGeom>
          <a:solidFill>
            <a:srgbClr val="29DDDA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717" y="2679144"/>
            <a:ext cx="272534" cy="34063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6199" y="3417213"/>
            <a:ext cx="252353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Location Input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686199" y="3868936"/>
            <a:ext cx="58918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can specify any location to generate tailored assessments.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4861" y="5420916"/>
            <a:ext cx="6406753" cy="2003703"/>
          </a:xfrm>
          <a:prstGeom prst="roundRect">
            <a:avLst>
              <a:gd name="adj" fmla="val 730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94861" y="5390436"/>
            <a:ext cx="6406753" cy="121920"/>
          </a:xfrm>
          <a:prstGeom prst="roundRect">
            <a:avLst>
              <a:gd name="adj" fmla="val 279429"/>
            </a:avLst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600" y="5080278"/>
            <a:ext cx="681276" cy="681276"/>
          </a:xfrm>
          <a:prstGeom prst="roundRect">
            <a:avLst>
              <a:gd name="adj" fmla="val 134219"/>
            </a:avLst>
          </a:prstGeom>
          <a:solidFill>
            <a:srgbClr val="37A7E7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911" y="5250537"/>
            <a:ext cx="272534" cy="34063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2393" y="5988606"/>
            <a:ext cx="252353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Dynamic Charts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1052393" y="6440329"/>
            <a:ext cx="5891689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Visualizations of wind speed trends, energy production, and feasibility scores.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667" y="5420916"/>
            <a:ext cx="6406872" cy="2003703"/>
          </a:xfrm>
          <a:prstGeom prst="roundRect">
            <a:avLst>
              <a:gd name="adj" fmla="val 730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28667" y="5390436"/>
            <a:ext cx="6406872" cy="121920"/>
          </a:xfrm>
          <a:prstGeom prst="roundRect">
            <a:avLst>
              <a:gd name="adj" fmla="val 279429"/>
            </a:avLst>
          </a:prstGeom>
          <a:solidFill>
            <a:srgbClr val="091231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1405" y="5080278"/>
            <a:ext cx="681276" cy="681276"/>
          </a:xfrm>
          <a:prstGeom prst="roundRect">
            <a:avLst>
              <a:gd name="adj" fmla="val 134219"/>
            </a:avLst>
          </a:prstGeom>
          <a:solidFill>
            <a:srgbClr val="091231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5717" y="5250537"/>
            <a:ext cx="272534" cy="34063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6199" y="5988606"/>
            <a:ext cx="252353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Feasibility Score</a:t>
            </a:r>
            <a:endParaRPr lang="en-US" sz="1950" dirty="0"/>
          </a:p>
        </p:txBody>
      </p:sp>
      <p:sp>
        <p:nvSpPr>
          <p:cNvPr id="27" name="Text 21"/>
          <p:cNvSpPr/>
          <p:nvPr/>
        </p:nvSpPr>
        <p:spPr>
          <a:xfrm>
            <a:off x="7686199" y="6440329"/>
            <a:ext cx="58918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 metric indicating the viability of a wind project at a given site.</a:t>
            </a:r>
            <a:endParaRPr lang="en-US" sz="1750" dirty="0"/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14B20490-B699-110B-6337-EC7E68E4F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455099"/>
            <a:ext cx="14630400" cy="774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6B1241-C43F-41F0-FFEC-AD2D27D4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96" y="156063"/>
            <a:ext cx="14873866" cy="79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3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6FF441-3ED5-3F85-0275-25B059A1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5" y="0"/>
            <a:ext cx="1432266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4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KALAIVANI J</cp:lastModifiedBy>
  <cp:revision>3</cp:revision>
  <dcterms:created xsi:type="dcterms:W3CDTF">2025-07-25T13:57:03Z</dcterms:created>
  <dcterms:modified xsi:type="dcterms:W3CDTF">2025-08-03T09:25:41Z</dcterms:modified>
</cp:coreProperties>
</file>